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5" r:id="rId12"/>
    <p:sldId id="279" r:id="rId13"/>
    <p:sldId id="282" r:id="rId14"/>
    <p:sldId id="283" r:id="rId15"/>
    <p:sldId id="284" r:id="rId16"/>
    <p:sldId id="286" r:id="rId17"/>
    <p:sldId id="287" r:id="rId18"/>
    <p:sldId id="281" r:id="rId1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1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3837" autoAdjust="0"/>
  </p:normalViewPr>
  <p:slideViewPr>
    <p:cSldViewPr>
      <p:cViewPr varScale="1">
        <p:scale>
          <a:sx n="81" d="100"/>
          <a:sy n="81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55AF-3EED-4629-99DA-57052EB7666A}" type="datetimeFigureOut">
              <a:rPr lang="en-CA" smtClean="0"/>
              <a:pPr/>
              <a:t>2017-11-04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321FB-FF9E-471B-B49E-4112E29A042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18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Welcome and introductions</a:t>
            </a:r>
            <a:r>
              <a:rPr lang="en-CA" baseline="0" dirty="0" smtClean="0"/>
              <a:t> of the NETC present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55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Now</a:t>
            </a:r>
            <a:r>
              <a:rPr lang="en-CA" baseline="0" dirty="0" smtClean="0"/>
              <a:t> that you are registered.. You can click log in any all future visits to Kin U.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77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Course Catalog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u="sng" dirty="0" smtClean="0"/>
              <a:t>PLEASE NOTE</a:t>
            </a:r>
            <a:r>
              <a:rPr lang="en-CA" dirty="0" smtClean="0"/>
              <a:t>:  To access a course you must </a:t>
            </a:r>
            <a:r>
              <a:rPr lang="en-CA" u="sng" dirty="0" smtClean="0"/>
              <a:t>first subscribe</a:t>
            </a:r>
            <a:r>
              <a:rPr lang="en-CA" dirty="0" smtClean="0"/>
              <a:t> to a course by clicking on the green subscription icon Once you are subscribed to a course or courses, you can access the course(s) thru the link </a:t>
            </a:r>
            <a:r>
              <a:rPr lang="en-CA" u="sng" dirty="0" smtClean="0"/>
              <a:t>Course Catalog </a:t>
            </a:r>
            <a:r>
              <a:rPr lang="en-CA" dirty="0" smtClean="0"/>
              <a:t>on your Home page or the menu item </a:t>
            </a:r>
            <a:r>
              <a:rPr lang="en-CA" u="sng" dirty="0" smtClean="0"/>
              <a:t>My Courses</a:t>
            </a:r>
            <a:r>
              <a:rPr lang="en-CA" dirty="0" smtClean="0"/>
              <a:t> on the menu bar.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52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Click</a:t>
            </a:r>
            <a:r>
              <a:rPr lang="en-CA" baseline="0" dirty="0" smtClean="0"/>
              <a:t> on Course:  Kin Protocol</a:t>
            </a:r>
          </a:p>
          <a:p>
            <a:endParaRPr lang="en-CA" baseline="0" dirty="0" smtClean="0"/>
          </a:p>
          <a:p>
            <a:r>
              <a:rPr lang="en-CA" dirty="0" smtClean="0"/>
              <a:t>Course Description</a:t>
            </a:r>
            <a:r>
              <a:rPr lang="en-CA" baseline="0" dirty="0" smtClean="0"/>
              <a:t> Icon: </a:t>
            </a:r>
          </a:p>
          <a:p>
            <a:endParaRPr lang="en-CA" baseline="0" dirty="0" smtClean="0"/>
          </a:p>
          <a:p>
            <a:r>
              <a:rPr lang="en-CA" baseline="0" dirty="0" smtClean="0"/>
              <a:t>Describes the course description to you </a:t>
            </a:r>
          </a:p>
          <a:p>
            <a:endParaRPr lang="en-CA" baseline="0" dirty="0" smtClean="0"/>
          </a:p>
          <a:p>
            <a:r>
              <a:rPr lang="en-CA" baseline="0" dirty="0" smtClean="0"/>
              <a:t>Documents Icon:</a:t>
            </a:r>
          </a:p>
          <a:p>
            <a:endParaRPr lang="en-CA" baseline="0" dirty="0" smtClean="0"/>
          </a:p>
          <a:p>
            <a:r>
              <a:rPr lang="en-CA" baseline="0" dirty="0" smtClean="0"/>
              <a:t>Will provide you any course notes in this case protocol notes in a pdf ( that you can then copy, download and/or preview) </a:t>
            </a:r>
          </a:p>
          <a:p>
            <a:endParaRPr lang="en-CA" baseline="0" dirty="0" smtClean="0"/>
          </a:p>
          <a:p>
            <a:r>
              <a:rPr lang="en-CA" baseline="0" dirty="0" smtClean="0"/>
              <a:t>Learning Path icon</a:t>
            </a:r>
          </a:p>
          <a:p>
            <a:endParaRPr lang="en-CA" baseline="0" dirty="0" smtClean="0"/>
          </a:p>
          <a:p>
            <a:r>
              <a:rPr lang="en-CA" baseline="0" dirty="0" smtClean="0"/>
              <a:t>When you click on this icon it will take you to the actual tutorial of that course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94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Learning</a:t>
            </a:r>
            <a:r>
              <a:rPr lang="en-CA" baseline="0" dirty="0" smtClean="0"/>
              <a:t> Path Icon 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32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Some courses also</a:t>
            </a:r>
            <a:r>
              <a:rPr lang="en-CA" baseline="0" dirty="0" smtClean="0"/>
              <a:t> have a Quiz associated with the Educational course.</a:t>
            </a:r>
          </a:p>
          <a:p>
            <a:endParaRPr lang="en-CA" baseline="0" dirty="0" smtClean="0"/>
          </a:p>
          <a:p>
            <a:r>
              <a:rPr lang="en-CA" baseline="0" dirty="0" smtClean="0"/>
              <a:t>By clicking on the quiz you will then access the online course and then proceed to the start quiz page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255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30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Please promote the feedback for your session</a:t>
            </a:r>
            <a:r>
              <a:rPr lang="en-CA" baseline="0" dirty="0" smtClean="0"/>
              <a:t> by the survey monkey link and the paper evaluations in each session room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There are tickets in each session for delegates to be entered into a draw for attending ( delegates to place those tickets into a box on the National Convention registration desk ) Draw will take place on Saturday </a:t>
            </a:r>
          </a:p>
          <a:p>
            <a:endParaRPr lang="en-CA" baseline="0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www.kincanada.ca/faqs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Please promote either the “ ask the experts bottom “ on the National website if it pertains to your committee, or provide a contact email address depending on your presentation ( add into this slide accordingly 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986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5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National Education</a:t>
            </a:r>
            <a:r>
              <a:rPr lang="en-CA" baseline="0" dirty="0" smtClean="0"/>
              <a:t> Committee consists of 5 members currently and a HQ staff </a:t>
            </a:r>
            <a:r>
              <a:rPr lang="en-CA" baseline="0" dirty="0" err="1" smtClean="0"/>
              <a:t>liason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PNP Melodie LeMoeligou, PNP Lee Burry,  PND JM, Brian Cooper aka Coop, ED Grant and myself</a:t>
            </a:r>
          </a:p>
          <a:p>
            <a:endParaRPr lang="en-CA" baseline="0" dirty="0" smtClean="0"/>
          </a:p>
          <a:p>
            <a:r>
              <a:rPr lang="en-CA" baseline="0" dirty="0" smtClean="0"/>
              <a:t>Our terms of reference as a national committee is 2 fold</a:t>
            </a:r>
          </a:p>
          <a:p>
            <a:endParaRPr lang="en-CA" baseline="0" dirty="0" smtClean="0"/>
          </a:p>
          <a:p>
            <a:pPr marL="228600" indent="-228600">
              <a:buAutoNum type="arabicParenR"/>
            </a:pPr>
            <a:r>
              <a:rPr lang="en-CA" baseline="0" dirty="0" smtClean="0"/>
              <a:t>We are to ensure Kin Canada’s training and education programs contribute to the development of it’s members ( in such a way that their lives are positively impacted both internally and externally to Kin </a:t>
            </a:r>
          </a:p>
          <a:p>
            <a:pPr marL="228600" indent="-228600">
              <a:buAutoNum type="arabicParenR"/>
            </a:pPr>
            <a:r>
              <a:rPr lang="en-CA" baseline="0" dirty="0" smtClean="0"/>
              <a:t>To prepare members to fulfil leadership role  within their clubs, zones, district and  national level.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err="1" smtClean="0"/>
              <a:t>Decribe</a:t>
            </a:r>
            <a:r>
              <a:rPr lang="en-CA" dirty="0" smtClean="0"/>
              <a:t> briefing</a:t>
            </a:r>
            <a:r>
              <a:rPr lang="en-CA" baseline="0" dirty="0" smtClean="0"/>
              <a:t> what will be covered off today..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5 w’s… and the How in a short tutorial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40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What</a:t>
            </a:r>
            <a:r>
              <a:rPr lang="en-CA" dirty="0" smtClean="0"/>
              <a:t> is Kin</a:t>
            </a:r>
            <a:r>
              <a:rPr lang="en-CA" baseline="0" dirty="0" smtClean="0"/>
              <a:t> U ?</a:t>
            </a:r>
          </a:p>
          <a:p>
            <a:endParaRPr lang="en-CA" dirty="0" smtClean="0"/>
          </a:p>
          <a:p>
            <a:r>
              <a:rPr lang="en-CA" dirty="0" smtClean="0"/>
              <a:t>Learning Management System</a:t>
            </a:r>
            <a:r>
              <a:rPr lang="en-CA" baseline="0" dirty="0" smtClean="0"/>
              <a:t> ( sometimes referring to or you may have heard the term:  LMS ) </a:t>
            </a:r>
          </a:p>
          <a:p>
            <a:endParaRPr lang="en-CA" dirty="0" smtClean="0"/>
          </a:p>
          <a:p>
            <a:r>
              <a:rPr lang="en-CA" dirty="0" smtClean="0"/>
              <a:t>What kind of content is on Kin U ? </a:t>
            </a:r>
          </a:p>
          <a:p>
            <a:r>
              <a:rPr lang="en-CA" dirty="0" smtClean="0"/>
              <a:t>Educational</a:t>
            </a:r>
            <a:r>
              <a:rPr lang="en-CA" baseline="0" dirty="0" smtClean="0"/>
              <a:t> pieces varying from short vignettes, longer tutorials, training modules, and videos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is being done</a:t>
            </a:r>
          </a:p>
          <a:p>
            <a:r>
              <a:rPr lang="en-CA" dirty="0" smtClean="0"/>
              <a:t>Lots.. Lots of creating/checking/growing</a:t>
            </a:r>
          </a:p>
          <a:p>
            <a:endParaRPr lang="en-CA" dirty="0" smtClean="0"/>
          </a:p>
          <a:p>
            <a:r>
              <a:rPr lang="en-CA" dirty="0" smtClean="0"/>
              <a:t>What should be done</a:t>
            </a:r>
          </a:p>
          <a:p>
            <a:r>
              <a:rPr lang="en-CA" dirty="0" smtClean="0"/>
              <a:t>Ensuring we are providing all levels</a:t>
            </a:r>
            <a:r>
              <a:rPr lang="en-CA" baseline="0" dirty="0" smtClean="0"/>
              <a:t> of educational pieces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is to come</a:t>
            </a:r>
          </a:p>
          <a:p>
            <a:r>
              <a:rPr lang="en-CA" dirty="0" smtClean="0"/>
              <a:t>Room for growth,</a:t>
            </a:r>
            <a:r>
              <a:rPr lang="en-CA" baseline="0" dirty="0" smtClean="0"/>
              <a:t> the sky is the limit to what we can address for all education Kin and Non-Kin related.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83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Why</a:t>
            </a:r>
            <a:r>
              <a:rPr lang="en-CA" dirty="0" smtClean="0"/>
              <a:t> do the members want/need this content?</a:t>
            </a:r>
          </a:p>
          <a:p>
            <a:endParaRPr lang="en-CA" dirty="0" smtClean="0"/>
          </a:p>
          <a:p>
            <a:r>
              <a:rPr lang="en-CA" dirty="0" smtClean="0"/>
              <a:t>Unable to find education</a:t>
            </a:r>
          </a:p>
          <a:p>
            <a:r>
              <a:rPr lang="en-CA" dirty="0" smtClean="0"/>
              <a:t>Asking for it for a while now</a:t>
            </a:r>
          </a:p>
          <a:p>
            <a:r>
              <a:rPr lang="en-CA" dirty="0" smtClean="0"/>
              <a:t>Kin on the go</a:t>
            </a:r>
          </a:p>
          <a:p>
            <a:r>
              <a:rPr lang="en-CA" dirty="0" smtClean="0"/>
              <a:t>Access at your fingertips</a:t>
            </a:r>
          </a:p>
          <a:p>
            <a:endParaRPr lang="en-CA" dirty="0" smtClean="0"/>
          </a:p>
          <a:p>
            <a:r>
              <a:rPr lang="en-CA" dirty="0" smtClean="0"/>
              <a:t>Staying * up with the times* in the regard</a:t>
            </a:r>
            <a:r>
              <a:rPr lang="en-CA" baseline="0" dirty="0" smtClean="0"/>
              <a:t> to education</a:t>
            </a:r>
          </a:p>
          <a:p>
            <a:r>
              <a:rPr lang="en-CA" baseline="0" dirty="0" smtClean="0"/>
              <a:t>Online is the future</a:t>
            </a:r>
          </a:p>
          <a:p>
            <a:endParaRPr lang="en-CA" dirty="0" smtClean="0"/>
          </a:p>
          <a:p>
            <a:r>
              <a:rPr lang="en-CA" dirty="0" smtClean="0"/>
              <a:t>Why do it this way</a:t>
            </a:r>
          </a:p>
          <a:p>
            <a:endParaRPr lang="en-CA" dirty="0" smtClean="0"/>
          </a:p>
          <a:p>
            <a:r>
              <a:rPr lang="en-CA" dirty="0" smtClean="0"/>
              <a:t>Once</a:t>
            </a:r>
            <a:r>
              <a:rPr lang="en-CA" baseline="0" dirty="0" smtClean="0"/>
              <a:t> researched – this was the best option</a:t>
            </a:r>
          </a:p>
          <a:p>
            <a:r>
              <a:rPr lang="en-CA" baseline="0" dirty="0" smtClean="0"/>
              <a:t>Easily accessible for all members – via computer and smartphones/tablets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Why is it there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42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Who</a:t>
            </a:r>
            <a:r>
              <a:rPr lang="en-CA" dirty="0" smtClean="0"/>
              <a:t> is the content for?</a:t>
            </a:r>
          </a:p>
          <a:p>
            <a:endParaRPr lang="en-CA" dirty="0" smtClean="0"/>
          </a:p>
          <a:p>
            <a:r>
              <a:rPr lang="en-CA" dirty="0" smtClean="0"/>
              <a:t>All members of Kin Canada</a:t>
            </a:r>
            <a:r>
              <a:rPr lang="en-CA" baseline="0" dirty="0" smtClean="0"/>
              <a:t>, Kinsmen and Kinettes;  new to seasoned</a:t>
            </a:r>
          </a:p>
          <a:p>
            <a:endParaRPr lang="en-CA" baseline="0" dirty="0" smtClean="0"/>
          </a:p>
          <a:p>
            <a:r>
              <a:rPr lang="en-CA" baseline="0" dirty="0" smtClean="0"/>
              <a:t>Always something to learn as things are always changing</a:t>
            </a:r>
          </a:p>
          <a:p>
            <a:endParaRPr lang="en-CA" dirty="0" smtClean="0"/>
          </a:p>
          <a:p>
            <a:r>
              <a:rPr lang="en-CA" dirty="0" smtClean="0"/>
              <a:t>Who should be doing it – everyone</a:t>
            </a:r>
            <a:r>
              <a:rPr lang="en-CA" baseline="0" dirty="0" smtClean="0"/>
              <a:t> !! 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Who else can do it </a:t>
            </a:r>
          </a:p>
          <a:p>
            <a:endParaRPr lang="en-CA" dirty="0" smtClean="0"/>
          </a:p>
          <a:p>
            <a:r>
              <a:rPr lang="en-CA" dirty="0" smtClean="0"/>
              <a:t>Just Kin Canada members can gain</a:t>
            </a:r>
            <a:r>
              <a:rPr lang="en-CA" baseline="0" dirty="0" smtClean="0"/>
              <a:t> access to the Kin U platform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53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Where will the members receive the content?</a:t>
            </a:r>
          </a:p>
          <a:p>
            <a:endParaRPr lang="en-CA" dirty="0" smtClean="0"/>
          </a:p>
          <a:p>
            <a:r>
              <a:rPr lang="en-CA" dirty="0" smtClean="0"/>
              <a:t>Kin-u.ca</a:t>
            </a:r>
          </a:p>
          <a:p>
            <a:endParaRPr lang="en-CA" dirty="0" smtClean="0"/>
          </a:p>
          <a:p>
            <a:r>
              <a:rPr lang="en-CA" dirty="0" smtClean="0"/>
              <a:t>Accessible</a:t>
            </a:r>
            <a:r>
              <a:rPr lang="en-CA" baseline="0" dirty="0" smtClean="0"/>
              <a:t> by computer/tablet/smart phone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38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When</a:t>
            </a:r>
            <a:r>
              <a:rPr lang="en-CA" dirty="0" smtClean="0"/>
              <a:t> will it be delivered?</a:t>
            </a:r>
          </a:p>
          <a:p>
            <a:endParaRPr lang="en-CA" dirty="0" smtClean="0"/>
          </a:p>
          <a:p>
            <a:r>
              <a:rPr lang="en-CA" dirty="0" smtClean="0"/>
              <a:t>Education is available</a:t>
            </a:r>
            <a:r>
              <a:rPr lang="en-CA" baseline="0" dirty="0" smtClean="0"/>
              <a:t> this way at any time.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24/7 </a:t>
            </a:r>
          </a:p>
          <a:p>
            <a:endParaRPr lang="en-CA" baseline="0" dirty="0" smtClean="0"/>
          </a:p>
          <a:p>
            <a:r>
              <a:rPr lang="en-CA" baseline="0" dirty="0" smtClean="0"/>
              <a:t>When you need it /require it/have the time for it</a:t>
            </a:r>
          </a:p>
          <a:p>
            <a:r>
              <a:rPr lang="en-CA" baseline="0" dirty="0" smtClean="0"/>
              <a:t> </a:t>
            </a:r>
            <a:endParaRPr lang="en-CA" dirty="0" smtClean="0"/>
          </a:p>
          <a:p>
            <a:r>
              <a:rPr lang="en-CA" dirty="0" smtClean="0"/>
              <a:t>When can it be done/ When should it be done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51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How</a:t>
            </a:r>
            <a:r>
              <a:rPr lang="en-CA" dirty="0" smtClean="0"/>
              <a:t> to do it</a:t>
            </a:r>
          </a:p>
          <a:p>
            <a:endParaRPr lang="en-CA" dirty="0" smtClean="0"/>
          </a:p>
          <a:p>
            <a:r>
              <a:rPr lang="en-CA" dirty="0" smtClean="0"/>
              <a:t>How it is done</a:t>
            </a:r>
          </a:p>
          <a:p>
            <a:endParaRPr lang="en-CA" dirty="0" smtClean="0"/>
          </a:p>
          <a:p>
            <a:r>
              <a:rPr lang="en-CA" dirty="0" smtClean="0"/>
              <a:t>How should it be done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49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</a:t>
            </a:r>
            <a:r>
              <a:rPr lang="en-CA" baseline="0" dirty="0" smtClean="0"/>
              <a:t> step as a first timer:</a:t>
            </a:r>
          </a:p>
          <a:p>
            <a:endParaRPr lang="en-CA" baseline="0" dirty="0" smtClean="0"/>
          </a:p>
          <a:p>
            <a:r>
              <a:rPr lang="en-CA" baseline="0" dirty="0" smtClean="0"/>
              <a:t>Sign up on the left hand side of the screen</a:t>
            </a:r>
          </a:p>
          <a:p>
            <a:endParaRPr lang="en-CA" baseline="0" dirty="0" smtClean="0"/>
          </a:p>
          <a:p>
            <a:r>
              <a:rPr lang="en-CA" baseline="0" dirty="0" smtClean="0"/>
              <a:t>A registration will be emailed back to you for you to gain access to Kin U from the Kin U Administrator </a:t>
            </a:r>
          </a:p>
          <a:p>
            <a:r>
              <a:rPr lang="en-CA" baseline="0" dirty="0" smtClean="0"/>
              <a:t>Timing:  roughly a day.. May be a day ( or two ) </a:t>
            </a:r>
          </a:p>
          <a:p>
            <a:endParaRPr lang="en-CA" baseline="0" dirty="0" smtClean="0"/>
          </a:p>
          <a:p>
            <a:r>
              <a:rPr lang="en-CA" baseline="0" dirty="0" smtClean="0"/>
              <a:t>Once there is it suggested that you first visit the profile section and set up your Kin U profile under the edit profile tab or title .</a:t>
            </a:r>
          </a:p>
          <a:p>
            <a:r>
              <a:rPr lang="en-CA" baseline="0" dirty="0" smtClean="0"/>
              <a:t>The Profile with walk you thorough various things – somethings asked: password set up, questions in regards to chatting/notifications </a:t>
            </a:r>
            <a:r>
              <a:rPr lang="en-CA" baseline="0" dirty="0" err="1" smtClean="0"/>
              <a:t>etc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You can go into your profile and update/ make changes </a:t>
            </a:r>
            <a:r>
              <a:rPr lang="en-CA" baseline="0" dirty="0" err="1" smtClean="0"/>
              <a:t>etc</a:t>
            </a: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21FB-FF9E-471B-B49E-4112E29A042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7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6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80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917575"/>
            <a:ext cx="2057400" cy="5237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17575"/>
            <a:ext cx="6019800" cy="5237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DE3B-4FE6-44DE-9DED-D5CB2AE6EAE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48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2060575"/>
            <a:ext cx="8229600" cy="4094163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19686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36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57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85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6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2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4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175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1E57B6-7368-4281-98AD-B4B667731CB3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2" name="Picture 12" descr="Curv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969" y="5964862"/>
            <a:ext cx="9936163" cy="10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59" y="6118516"/>
            <a:ext cx="2223943" cy="62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476"/>
            <a:ext cx="1309623" cy="1309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21C78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28A2518-47D8-4559-BC27-B8CB02686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84277" cy="4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 descr="Kin-U E-Learning - Kin-U - Mozilla Firefox">
            <a:extLst>
              <a:ext uri="{FF2B5EF4-FFF2-40B4-BE49-F238E27FC236}">
                <a16:creationId xmlns:a16="http://schemas.microsoft.com/office/drawing/2014/main" xmlns="" id="{0D932539-85CF-48FC-807F-6465D677F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88" y="1340769"/>
            <a:ext cx="7533009" cy="4646278"/>
          </a:xfrm>
        </p:spPr>
      </p:pic>
      <p:pic>
        <p:nvPicPr>
          <p:cNvPr id="5" name="Picture 4" descr="hand_pointing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24944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1584176"/>
          </a:xfrm>
        </p:spPr>
        <p:txBody>
          <a:bodyPr/>
          <a:lstStyle/>
          <a:p>
            <a:pPr algn="l"/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8" name="Picture 7" descr="Kin-U E-Learning - Kin-U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5666972" cy="2736304"/>
          </a:xfrm>
          <a:prstGeom prst="rect">
            <a:avLst/>
          </a:prstGeom>
        </p:spPr>
      </p:pic>
      <p:pic>
        <p:nvPicPr>
          <p:cNvPr id="12" name="Content Placeholder 11" descr="Kin-U E-Learning - Kin-U - Mozilla Firefox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666972" cy="2636056"/>
          </a:xfrm>
        </p:spPr>
      </p:pic>
      <p:pic>
        <p:nvPicPr>
          <p:cNvPr id="11" name="Picture 10" descr="hand_pointing_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9536" y="4437112"/>
            <a:ext cx="1291208" cy="1291208"/>
          </a:xfrm>
          <a:prstGeom prst="rect">
            <a:avLst/>
          </a:prstGeom>
        </p:spPr>
      </p:pic>
      <p:pic>
        <p:nvPicPr>
          <p:cNvPr id="15" name="Picture 14" descr="hand_pointing_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80900">
            <a:off x="1584014" y="1953183"/>
            <a:ext cx="1316553" cy="13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Kin-U E-Learning - Kin-U - Know-How : Kin Protocol - Mozilla Firefox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342013" cy="4672655"/>
          </a:xfrm>
        </p:spPr>
      </p:pic>
      <p:pic>
        <p:nvPicPr>
          <p:cNvPr id="6" name="Picture 5" descr="hand_pointing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73016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14455"/>
            <a:ext cx="790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and_pointing_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370439"/>
            <a:ext cx="1291208" cy="1291208"/>
          </a:xfrm>
          <a:prstGeom prst="rect">
            <a:avLst/>
          </a:prstGeom>
        </p:spPr>
      </p:pic>
      <p:grpSp>
        <p:nvGrpSpPr>
          <p:cNvPr id="11" name="StickyNote"/>
          <p:cNvGrpSpPr/>
          <p:nvPr>
            <p:custDataLst>
              <p:custData r:id="rId1"/>
            </p:custDataLst>
          </p:nvPr>
        </p:nvGrpSpPr>
        <p:grpSpPr>
          <a:xfrm>
            <a:off x="2699792" y="2303367"/>
            <a:ext cx="1371600" cy="1485673"/>
            <a:chOff x="3886200" y="2629127"/>
            <a:chExt cx="1371600" cy="1485673"/>
          </a:xfrm>
        </p:grpSpPr>
        <p:sp>
          <p:nvSpPr>
            <p:cNvPr id="12" name="Content"/>
            <p:cNvSpPr/>
            <p:nvPr/>
          </p:nvSpPr>
          <p:spPr>
            <a:xfrm>
              <a:off x="3886200" y="2743200"/>
              <a:ext cx="1371600" cy="1371600"/>
            </a:xfrm>
            <a:prstGeom prst="rect">
              <a:avLst/>
            </a:prstGeom>
            <a:gradFill>
              <a:gsLst>
                <a:gs pos="100000">
                  <a:srgbClr val="FFFF89"/>
                </a:gs>
                <a:gs pos="0">
                  <a:srgbClr val="FFFF99"/>
                </a:gs>
              </a:gsLst>
              <a:lin ang="5400000" scaled="0"/>
            </a:gradFill>
            <a:ln w="3175">
              <a:solidFill>
                <a:srgbClr val="FFFFFF">
                  <a:lumMod val="50000"/>
                </a:srgbClr>
              </a:solidFill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1440" tIns="137160" rIns="91440" bIns="45720" rtlCol="0" anchor="t" anchorCtr="0">
              <a:normAutofit/>
            </a:bodyPr>
            <a:lstStyle/>
            <a:p>
              <a:r>
                <a:rPr lang="en-US" sz="1200" dirty="0" smtClean="0">
                  <a:solidFill>
                    <a:sysClr val="windowText" lastClr="000000"/>
                  </a:solidFill>
                  <a:latin typeface="Segoe UI" pitchFamily="34" charset="0"/>
                  <a:cs typeface="Segoe UI" pitchFamily="34" charset="0"/>
                </a:rPr>
                <a:t>Clicking on the Learning Path  icon will bring you to the learning material</a:t>
              </a:r>
              <a:endParaRPr lang="en-US" sz="1200" dirty="0">
                <a:solidFill>
                  <a:sysClr val="windowText" lastClr="00000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Tape"/>
            <p:cNvSpPr/>
            <p:nvPr/>
          </p:nvSpPr>
          <p:spPr>
            <a:xfrm rot="401918">
              <a:off x="4290086" y="2629127"/>
              <a:ext cx="563828" cy="215444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 descr="Kin-U E-Learning - Kin-U - Know-How : Kin Protocol - Learning paths - Mozilla Firefox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356623" cy="396044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069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Kin-U E-Learning - Kin-U - Know-How : Kin Protocol - title - Mozilla Firefox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7316985" cy="3528392"/>
          </a:xfrm>
        </p:spPr>
      </p:pic>
      <p:pic>
        <p:nvPicPr>
          <p:cNvPr id="8" name="Picture 7" descr="hand_pointing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867069"/>
            <a:ext cx="720080" cy="720080"/>
          </a:xfrm>
          <a:prstGeom prst="rect">
            <a:avLst/>
          </a:prstGeom>
        </p:spPr>
      </p:pic>
      <p:pic>
        <p:nvPicPr>
          <p:cNvPr id="9" name="Picture 8" descr="hand_pointing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103685"/>
            <a:ext cx="720080" cy="720080"/>
          </a:xfrm>
          <a:prstGeom prst="rect">
            <a:avLst/>
          </a:prstGeom>
        </p:spPr>
      </p:pic>
      <p:pic>
        <p:nvPicPr>
          <p:cNvPr id="7" name="Picture 6" descr="Kin-U E-Learning - Kin-U - Know-How : Kin Protocol - title - Mozilla Firefo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8025407" cy="43204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938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446393" cy="1224136"/>
          </a:xfrm>
        </p:spPr>
        <p:txBody>
          <a:bodyPr/>
          <a:lstStyle/>
          <a:p>
            <a:r>
              <a:rPr lang="en-CA" sz="3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 on completing a course </a:t>
            </a:r>
            <a:endParaRPr lang="en-CA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onto another</a:t>
            </a:r>
          </a:p>
          <a:p>
            <a:pPr>
              <a:buClr>
                <a:srgbClr val="FF0000"/>
              </a:buClr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back often </a:t>
            </a:r>
          </a:p>
          <a:p>
            <a:pPr>
              <a:buClr>
                <a:srgbClr val="FF0000"/>
              </a:buClr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with friends</a:t>
            </a:r>
          </a:p>
          <a:p>
            <a:pPr>
              <a:buClr>
                <a:srgbClr val="FF0000"/>
              </a:buClr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in forums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9"/>
            <a:ext cx="8229600" cy="1152128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feedback is important</a:t>
            </a:r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848"/>
            <a:ext cx="8229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</a:t>
            </a:r>
            <a:r>
              <a:rPr lang="en-CA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 </a:t>
            </a:r>
          </a:p>
          <a:p>
            <a:endParaRPr lang="en-CA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</a:t>
            </a:r>
            <a:endParaRPr lang="en-C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C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C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education@kincanada.ca</a:t>
            </a:r>
            <a:endParaRPr lang="en-C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2381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www.presentermedia.com/files/custom/04082000/4082349/figure_white_boar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50818" cy="4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C1A4BC3-8185-412D-BF2F-BEEBD7BED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69" y="1124744"/>
            <a:ext cx="6749896" cy="47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 Management System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pieces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Lots of creation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education for all levels of Kin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Room for growth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3347864" cy="240858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F28A2518-47D8-4559-BC27-B8CB02686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897113"/>
            <a:ext cx="1831949" cy="156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3131840" cy="225316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0804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4665"/>
            <a:ext cx="3473547" cy="2499004"/>
          </a:xfrm>
        </p:spPr>
      </p:pic>
      <p:pic>
        <p:nvPicPr>
          <p:cNvPr id="2050" name="Picture 2" descr="Kin Ca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320480" cy="13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3414157" cy="2456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651225" cy="1654364"/>
          </a:xfrm>
          <a:prstGeom prst="rect">
            <a:avLst/>
          </a:prstGeom>
        </p:spPr>
      </p:pic>
      <p:pic>
        <p:nvPicPr>
          <p:cNvPr id="1027" name="Picture 3" descr="C:\Users\Marty\AppData\Local\Microsoft\Windows\Temporary Internet Files\Content.IE5\5QXC6P9O\figure_by_custom_laptop_176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27990"/>
            <a:ext cx="5184576" cy="3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3"/>
            <a:ext cx="3014058" cy="2168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27237"/>
            <a:ext cx="3810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6" descr="Kin-U E-Learning - Kin-U - Mozilla Firefox">
            <a:extLst>
              <a:ext uri="{FF2B5EF4-FFF2-40B4-BE49-F238E27FC236}">
                <a16:creationId xmlns:a16="http://schemas.microsoft.com/office/drawing/2014/main" xmlns="" id="{99A05F4F-1EAF-4989-8164-4C0BF8878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7605017" cy="4094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3276"/>
            <a:ext cx="2464723" cy="17732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59632" y="1988840"/>
            <a:ext cx="1512168" cy="360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nd_pointing_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CA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 descr="Kin-U E-Learning - Kin-U - Mozilla Firefox">
            <a:extLst>
              <a:ext uri="{FF2B5EF4-FFF2-40B4-BE49-F238E27FC236}">
                <a16:creationId xmlns:a16="http://schemas.microsoft.com/office/drawing/2014/main" xmlns="" id="{0D932539-85CF-48FC-807F-6465D677F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5" y="1268760"/>
            <a:ext cx="7533009" cy="4693791"/>
          </a:xfrm>
        </p:spPr>
      </p:pic>
      <p:pic>
        <p:nvPicPr>
          <p:cNvPr id="5" name="Picture 4" descr="hand_pointing_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12976"/>
            <a:ext cx="1291208" cy="12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Annotation.StickyNote" Revision="1" Stencil="System.Storyboarding.Annotation" StencilVersion="0.1"/>
</Control>
</file>

<file path=customXml/itemProps1.xml><?xml version="1.0" encoding="utf-8"?>
<ds:datastoreItem xmlns:ds="http://schemas.openxmlformats.org/officeDocument/2006/customXml" ds:itemID="{E0E9FAA7-6389-4419-94AF-4C9B656E372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819</Words>
  <Application>Microsoft Office PowerPoint</Application>
  <PresentationFormat>On-screen Show (4:3)</PresentationFormat>
  <Paragraphs>157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PowerPoint Presentation</vt:lpstr>
      <vt:lpstr>Congratulations on completing a course </vt:lpstr>
      <vt:lpstr>Your feedback is important</vt:lpstr>
      <vt:lpstr>PowerPoint Presentation</vt:lpstr>
    </vt:vector>
  </TitlesOfParts>
  <Company>Kin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good publication photo?</dc:title>
  <dc:creator>nesson</dc:creator>
  <cp:lastModifiedBy>MMcKean</cp:lastModifiedBy>
  <cp:revision>133</cp:revision>
  <dcterms:created xsi:type="dcterms:W3CDTF">2013-06-25T19:42:48Z</dcterms:created>
  <dcterms:modified xsi:type="dcterms:W3CDTF">2017-11-04T21:08:18Z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