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59" r:id="rId5"/>
    <p:sldId id="261" r:id="rId6"/>
    <p:sldId id="280" r:id="rId7"/>
    <p:sldId id="282" r:id="rId8"/>
    <p:sldId id="284" r:id="rId9"/>
    <p:sldId id="286" r:id="rId10"/>
    <p:sldId id="285" r:id="rId11"/>
    <p:sldId id="287" r:id="rId12"/>
    <p:sldId id="292" r:id="rId13"/>
    <p:sldId id="291" r:id="rId14"/>
    <p:sldId id="293" r:id="rId15"/>
    <p:sldId id="289" r:id="rId16"/>
    <p:sldId id="283" r:id="rId17"/>
    <p:sldId id="294" r:id="rId18"/>
    <p:sldId id="295" r:id="rId19"/>
    <p:sldId id="296" r:id="rId20"/>
    <p:sldId id="278" r:id="rId21"/>
    <p:sldId id="279" r:id="rId22"/>
    <p:sldId id="297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7" autoAdjust="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336E7-8058-4CFF-9654-FA2538A5E75F}" type="datetimeFigureOut">
              <a:rPr lang="en-CA" smtClean="0"/>
              <a:t>27/09/2019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B0609-A04B-44BD-9572-7CDE1C7B10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67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67A-9076-48F3-AD44-ED707CFFE9D3}" type="datetimeFigureOut">
              <a:rPr lang="en-CA" smtClean="0"/>
              <a:t>27/09/2019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A4EB-ED28-4C29-B10A-C1CE6C906B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71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5967A-9076-48F3-AD44-ED707CFFE9D3}" type="datetimeFigureOut">
              <a:rPr lang="en-CA" smtClean="0"/>
              <a:t>27/09/2019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A4EB-ED28-4C29-B10A-C1CE6C906B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737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nicol@kincanada.c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livestat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232" y="440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6512" y="1635765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social and print media to engage your community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F3AE9B-6818-48BF-969B-D0F30E9EF124}"/>
              </a:ext>
            </a:extLst>
          </p:cNvPr>
          <p:cNvSpPr txBox="1"/>
          <p:nvPr/>
        </p:nvSpPr>
        <p:spPr>
          <a:xfrm>
            <a:off x="0" y="45984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D1 Club Leadership Seminar</a:t>
            </a:r>
          </a:p>
          <a:p>
            <a:pPr algn="ctr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6821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7C22E11-5B7F-4965-B9B4-4E9504BA9A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r="1701" b="22861"/>
          <a:stretch/>
        </p:blipFill>
        <p:spPr>
          <a:xfrm>
            <a:off x="1547664" y="1340768"/>
            <a:ext cx="6192689" cy="39604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71600" y="555082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*This resource is available on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iKin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under Service – Service Resources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91A3FF-1C9C-4581-ADD2-F32492D6CB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"/>
          <a:stretch/>
        </p:blipFill>
        <p:spPr>
          <a:xfrm>
            <a:off x="547916" y="1196044"/>
            <a:ext cx="3761444" cy="50304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A3138C-DF3D-477C-A555-53F3437E98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r="1914" b="6080"/>
          <a:stretch/>
        </p:blipFill>
        <p:spPr>
          <a:xfrm>
            <a:off x="4716016" y="1196044"/>
            <a:ext cx="3997807" cy="499473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380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 descr="A group of people holding a sign posing for the camera&#10;&#10;Description automatically generated">
            <a:extLst>
              <a:ext uri="{FF2B5EF4-FFF2-40B4-BE49-F238E27FC236}">
                <a16:creationId xmlns:a16="http://schemas.microsoft.com/office/drawing/2014/main" xmlns="" id="{0A8E168C-5023-492F-A035-8E8EAA8587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"/>
          <a:stretch/>
        </p:blipFill>
        <p:spPr>
          <a:xfrm>
            <a:off x="395535" y="1412776"/>
            <a:ext cx="3911259" cy="44644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75856" y="289773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 your members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Image may contain: 2 people, people smiling, in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55" y="1399986"/>
            <a:ext cx="4063306" cy="30474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0" y="4509120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Your fellow Kin have other friends, family, colleagues, and neighbours. Brag about your members and make it easy for them to share their accomplishments with others! 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9275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29182"/>
            <a:ext cx="4095727" cy="493264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75856" y="26064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Show your fellowship 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may contain: one or more people, people standing, hat and te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30" y="1229182"/>
            <a:ext cx="3888432" cy="25957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10 people, including Lee Burry, people smiling, people sitting, table and indo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6"/>
          <a:stretch/>
        </p:blipFill>
        <p:spPr bwMode="auto">
          <a:xfrm>
            <a:off x="4750330" y="3933056"/>
            <a:ext cx="3888432" cy="22287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9275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337169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existing tools 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23" y="1412776"/>
            <a:ext cx="4325753" cy="42160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011" y="1397500"/>
            <a:ext cx="4410985" cy="421604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75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60" y="256490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3" y="1161296"/>
            <a:ext cx="3609974" cy="500653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A1663E-67BF-4712-B243-3470F7112A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r="1785"/>
          <a:stretch/>
        </p:blipFill>
        <p:spPr>
          <a:xfrm>
            <a:off x="4202387" y="1161296"/>
            <a:ext cx="4581574" cy="480708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568840" y="226705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 hype 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26767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 engaging posts 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660" y="256490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98" y="1268760"/>
            <a:ext cx="3597421" cy="485097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379" y="1268760"/>
            <a:ext cx="4536504" cy="409934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78884" y="5506411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Get people talking! 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412" y="22422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5856" y="279454"/>
            <a:ext cx="683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Interact with others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13760" r="6051" b="22799"/>
          <a:stretch/>
        </p:blipFill>
        <p:spPr>
          <a:xfrm>
            <a:off x="4355976" y="1270748"/>
            <a:ext cx="4417920" cy="319120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89" y="1270748"/>
            <a:ext cx="3601731" cy="47236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357069" y="4745363"/>
            <a:ext cx="4675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media is all about </a:t>
            </a: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connecting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engaging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0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412" y="22422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5856" y="279454"/>
            <a:ext cx="683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your donors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A993026-CBFA-40BA-B0D8-FE922C7DBF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r="2079" b="9297"/>
          <a:stretch/>
        </p:blipFill>
        <p:spPr>
          <a:xfrm>
            <a:off x="4427984" y="1268388"/>
            <a:ext cx="4104456" cy="35283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244372"/>
            <a:ext cx="3816424" cy="491078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425311" y="5070117"/>
            <a:ext cx="442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Don’t forget to thank your event attendees and your volunteers too! </a:t>
            </a:r>
          </a:p>
        </p:txBody>
      </p:sp>
    </p:spTree>
    <p:extLst>
      <p:ext uri="{BB962C8B-B14F-4D97-AF65-F5344CB8AC3E}">
        <p14:creationId xmlns:p14="http://schemas.microsoft.com/office/powerpoint/2010/main" val="32705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412" y="22422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3888" y="291462"/>
            <a:ext cx="683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Spread the word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E41544-C06C-4020-9C7A-1A71F64C6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r="1780" b="2475"/>
          <a:stretch/>
        </p:blipFill>
        <p:spPr>
          <a:xfrm>
            <a:off x="4211960" y="1227822"/>
            <a:ext cx="4365364" cy="48409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79B2D5F-8382-428C-B3C5-F82B8BC9A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7913"/>
            <a:ext cx="3474751" cy="483090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719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7320" y="1052736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524" y="2204864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Why having an online presence is essential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How to use social media effectively to connect with your community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How to use print media to increase awareness about your club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 power of social media </a:t>
            </a:r>
          </a:p>
        </p:txBody>
      </p:sp>
    </p:spTree>
    <p:extLst>
      <p:ext uri="{BB962C8B-B14F-4D97-AF65-F5344CB8AC3E}">
        <p14:creationId xmlns:p14="http://schemas.microsoft.com/office/powerpoint/2010/main" val="34490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24" y="105273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Engaging your community through print media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660" y="256490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C2BF46-3F1F-4EC9-A7D0-4214258EA5E0}"/>
              </a:ext>
            </a:extLst>
          </p:cNvPr>
          <p:cNvSpPr txBox="1"/>
          <p:nvPr/>
        </p:nvSpPr>
        <p:spPr>
          <a:xfrm>
            <a:off x="179512" y="2564904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Send news releases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often 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Develop relationships with local media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Put a call out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volunteers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Invite the community to attend a meeting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Invite your municipal leaders out to your events or to speak at a meeting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Identify other local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 visible – hand out print materials 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24" y="105273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Engagement </a:t>
            </a:r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660" y="256490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C2BF46-3F1F-4EC9-A7D0-4214258EA5E0}"/>
              </a:ext>
            </a:extLst>
          </p:cNvPr>
          <p:cNvSpPr txBox="1"/>
          <p:nvPr/>
        </p:nvSpPr>
        <p:spPr>
          <a:xfrm>
            <a:off x="179512" y="1916832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 Engagement Guide </a:t>
            </a:r>
          </a:p>
          <a:p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iKin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Club Support – Engagement Resources</a:t>
            </a:r>
            <a:b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News release template</a:t>
            </a:r>
            <a:b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iKin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- Service – Service Resources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 Ad Template </a:t>
            </a:r>
            <a:b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iKin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Marketing – Marketing Resources</a:t>
            </a:r>
            <a:b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Materials Request Form</a:t>
            </a:r>
            <a:b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iKin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under Marketing – MMR Form </a:t>
            </a:r>
          </a:p>
        </p:txBody>
      </p:sp>
    </p:spTree>
    <p:extLst>
      <p:ext uri="{BB962C8B-B14F-4D97-AF65-F5344CB8AC3E}">
        <p14:creationId xmlns:p14="http://schemas.microsoft.com/office/powerpoint/2010/main" val="39178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472" y="2734181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people did we reach? 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660" y="256490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952" y="1628800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Krista Nicol</a:t>
            </a:r>
          </a:p>
          <a:p>
            <a:pPr algn="ctr"/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Communications Coordinator </a:t>
            </a:r>
          </a:p>
          <a:p>
            <a:pPr algn="ctr"/>
            <a:endParaRPr lang="en-CA" sz="40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/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knicol@kincanad</a:t>
            </a:r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a.ca</a:t>
            </a:r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800-742-5546 x204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807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24" y="1052736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2243971"/>
            <a:ext cx="7416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How far will my post on Kin Canada’s public Facebook page reach by the end of this presentation? </a:t>
            </a:r>
            <a:endParaRPr lang="en-C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 to Kin Canada’s public Facebook page and take a minute to share the announcement. 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9646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660" y="1241465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Why an online presence is essential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660" y="256490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7757EC-CA5E-4990-945B-30BADB5B356F}"/>
              </a:ext>
            </a:extLst>
          </p:cNvPr>
          <p:cNvSpPr txBox="1"/>
          <p:nvPr/>
        </p:nvSpPr>
        <p:spPr>
          <a:xfrm>
            <a:off x="514180" y="2852261"/>
            <a:ext cx="8065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How many people do you think are on Facebook, Twitter, YouTube, and Instagram at this very moment? </a:t>
            </a:r>
          </a:p>
          <a:p>
            <a:pPr algn="ctr"/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Liveinternetstats.com</a:t>
            </a:r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1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24" y="119675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use social media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24" y="2132856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media and the internet is how people find their news and information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are in front of screens most of the day; make use of this direct access to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a FREE marketin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 tool that requires minimal investment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24" y="112474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social media effectively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660" y="256490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EFDFF8-7717-4F2E-A545-377C171F12CB}"/>
              </a:ext>
            </a:extLst>
          </p:cNvPr>
          <p:cNvSpPr txBox="1"/>
          <p:nvPr/>
        </p:nvSpPr>
        <p:spPr>
          <a:xfrm>
            <a:off x="262660" y="1988840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Tell a story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Share your impact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Highlight your members/club fellowship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Make use of existing tools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Build hype for your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engaging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Interact with others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your donors and community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Spread the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24" y="911001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Tell a story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660" y="256490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443"/>
          <a:stretch/>
        </p:blipFill>
        <p:spPr>
          <a:xfrm>
            <a:off x="323650" y="1814538"/>
            <a:ext cx="4342290" cy="35636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1763" r="707" b="6536"/>
          <a:stretch/>
        </p:blipFill>
        <p:spPr>
          <a:xfrm>
            <a:off x="5220071" y="1746188"/>
            <a:ext cx="3422475" cy="36320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1464" y="5573853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one is more effective?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37243"/>
            <a:ext cx="3540314" cy="485988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724" r="1724"/>
          <a:stretch/>
        </p:blipFill>
        <p:spPr>
          <a:xfrm>
            <a:off x="4545993" y="221637"/>
            <a:ext cx="4032448" cy="587549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36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24" y="98072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Share your impact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660" y="256490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56F5A4-AEC7-4693-913E-5C4BED3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246" y="1844824"/>
            <a:ext cx="5409508" cy="404158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577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379</Words>
  <Application>Microsoft Office PowerPoint</Application>
  <PresentationFormat>On-screen Show (4:3)</PresentationFormat>
  <Paragraphs>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</dc:creator>
  <cp:lastModifiedBy>Krista Nicol</cp:lastModifiedBy>
  <cp:revision>35</cp:revision>
  <dcterms:created xsi:type="dcterms:W3CDTF">2016-07-26T00:22:30Z</dcterms:created>
  <dcterms:modified xsi:type="dcterms:W3CDTF">2019-09-27T21:28:26Z</dcterms:modified>
</cp:coreProperties>
</file>